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sldIdLst>
    <p:sldId id="319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32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18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8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-128" y="-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4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8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0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1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2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1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0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1000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4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2154"/>
            <a:ext cx="10515600" cy="537480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MiloOT"/>
              <a:cs typeface="MiloOT"/>
            </a:endParaRPr>
          </a:p>
          <a:p>
            <a:pPr marL="0" indent="0" algn="ctr">
              <a:buNone/>
            </a:pPr>
            <a:endParaRPr lang="en-US" dirty="0">
              <a:latin typeface="MiloOT"/>
              <a:cs typeface="MiloOT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MiloOT"/>
                <a:cs typeface="MiloOT"/>
              </a:rPr>
              <a:t>2017 Conversationalists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MiloOT"/>
                <a:cs typeface="MiloOT"/>
              </a:rPr>
              <a:t>20</a:t>
            </a:r>
            <a:r>
              <a:rPr lang="en-US" baseline="30000" dirty="0">
                <a:solidFill>
                  <a:srgbClr val="000000"/>
                </a:solidFill>
                <a:latin typeface="MiloOT"/>
                <a:cs typeface="MiloOT"/>
              </a:rPr>
              <a:t>th</a:t>
            </a:r>
            <a:r>
              <a:rPr lang="en-US" dirty="0">
                <a:solidFill>
                  <a:srgbClr val="000000"/>
                </a:solidFill>
                <a:latin typeface="MiloOT"/>
                <a:cs typeface="MiloOT"/>
              </a:rPr>
              <a:t> Annual </a:t>
            </a:r>
            <a:endParaRPr lang="en-US" dirty="0" smtClean="0">
              <a:solidFill>
                <a:srgbClr val="000000"/>
              </a:solidFill>
              <a:latin typeface="MiloOT"/>
              <a:cs typeface="MiloOT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MiloOT"/>
                <a:cs typeface="MiloOT"/>
              </a:rPr>
              <a:t>Table </a:t>
            </a:r>
            <a:r>
              <a:rPr lang="en-US" dirty="0">
                <a:solidFill>
                  <a:srgbClr val="000000"/>
                </a:solidFill>
                <a:latin typeface="MiloOT"/>
                <a:cs typeface="MiloOT"/>
              </a:rPr>
              <a:t>Talk </a:t>
            </a:r>
            <a:r>
              <a:rPr lang="en-US" dirty="0" smtClean="0">
                <a:solidFill>
                  <a:srgbClr val="000000"/>
                </a:solidFill>
                <a:latin typeface="MiloOT"/>
                <a:cs typeface="MiloOT"/>
              </a:rPr>
              <a:t>Luncheon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latin typeface="MiloOT"/>
              <a:cs typeface="MiloOT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MiloOT"/>
                <a:cs typeface="MiloOT"/>
              </a:rPr>
              <a:t>Presented by the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MiloOT"/>
                <a:cs typeface="MiloOT"/>
              </a:rPr>
              <a:t>University of Houston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MiloOT"/>
                <a:cs typeface="MiloOT"/>
              </a:rPr>
              <a:t>Friends of Women’s Studies </a:t>
            </a:r>
          </a:p>
        </p:txBody>
      </p:sp>
    </p:spTree>
    <p:extLst>
      <p:ext uri="{BB962C8B-B14F-4D97-AF65-F5344CB8AC3E}">
        <p14:creationId xmlns:p14="http://schemas.microsoft.com/office/powerpoint/2010/main" val="72535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0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Marcilynn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Burke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Associate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Dean &amp; Associate Professor of Law,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UH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Law Center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403" y="1939925"/>
            <a:ext cx="2901194" cy="4351338"/>
          </a:xfrm>
        </p:spPr>
      </p:pic>
    </p:spTree>
    <p:extLst>
      <p:ext uri="{BB962C8B-B14F-4D97-AF65-F5344CB8AC3E}">
        <p14:creationId xmlns:p14="http://schemas.microsoft.com/office/powerpoint/2010/main" val="26950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19" y="365125"/>
            <a:ext cx="1081505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 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Ellen Cohen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Councilwoman, Houston City Council, and Mayor Pro Tem</a:t>
            </a:r>
            <a:endParaRPr lang="en-US" sz="3600" dirty="0"/>
          </a:p>
        </p:txBody>
      </p:sp>
      <p:pic>
        <p:nvPicPr>
          <p:cNvPr id="4" name="Content Placeholder 3" descr="Cohen_Ell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" r="-288"/>
          <a:stretch/>
        </p:blipFill>
        <p:spPr>
          <a:xfrm>
            <a:off x="4259764" y="1672953"/>
            <a:ext cx="3595185" cy="4474242"/>
          </a:xfrm>
        </p:spPr>
      </p:pic>
    </p:spTree>
    <p:extLst>
      <p:ext uri="{BB962C8B-B14F-4D97-AF65-F5344CB8AC3E}">
        <p14:creationId xmlns:p14="http://schemas.microsoft.com/office/powerpoint/2010/main" val="303389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Minal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Patel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Davis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Special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Advisor to the Mayor on Human Trafficking,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City of Houston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595" y="1825625"/>
            <a:ext cx="3264809" cy="4351338"/>
          </a:xfrm>
        </p:spPr>
      </p:pic>
    </p:spTree>
    <p:extLst>
      <p:ext uri="{BB962C8B-B14F-4D97-AF65-F5344CB8AC3E}">
        <p14:creationId xmlns:p14="http://schemas.microsoft.com/office/powerpoint/2010/main" val="10158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Shannon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Deer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Director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Full-Time MBA Program &amp; Accounting Faculty,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Texas A&amp;M University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833" y="1825625"/>
            <a:ext cx="5512334" cy="4351338"/>
          </a:xfrm>
        </p:spPr>
      </p:pic>
    </p:spTree>
    <p:extLst>
      <p:ext uri="{BB962C8B-B14F-4D97-AF65-F5344CB8AC3E}">
        <p14:creationId xmlns:p14="http://schemas.microsoft.com/office/powerpoint/2010/main" val="4658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Mimi Del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Grande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Co-Owner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Café Annie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Content Placeholder 5" descr="DelGrande_Mimi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07" r="-58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64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Susie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Distefano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Senior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Vice President &amp; CEO,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Children’s Memorial Hermann Hospital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7323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Sissy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Farenthold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Activist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arenthold_Sissy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473" y="1825625"/>
            <a:ext cx="6535696" cy="4351338"/>
          </a:xfrm>
        </p:spPr>
      </p:pic>
    </p:spTree>
    <p:extLst>
      <p:ext uri="{BB962C8B-B14F-4D97-AF65-F5344CB8AC3E}">
        <p14:creationId xmlns:p14="http://schemas.microsoft.com/office/powerpoint/2010/main" val="193076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Sameera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Faridi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Director/Designer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Poshak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Fashion &amp; Style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aridi_Sameer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013" r="-101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140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Debbie Ferguson-McKenzie,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UH Women’s Track &amp; Field Coach, 3-time Olympic Medalist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50" y="2303939"/>
            <a:ext cx="5397500" cy="3589338"/>
          </a:xfrm>
        </p:spPr>
      </p:pic>
    </p:spTree>
    <p:extLst>
      <p:ext uri="{BB962C8B-B14F-4D97-AF65-F5344CB8AC3E}">
        <p14:creationId xmlns:p14="http://schemas.microsoft.com/office/powerpoint/2010/main" val="332409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Julie Baker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Finck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, PhD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President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Barbara Bush Houston Literacy Foundation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Finck_Julie Bake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082" r="-78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259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488" y="1980295"/>
            <a:ext cx="6053853" cy="40419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1147" y="39186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Farida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Abjani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       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 CEO, Shining Nightingale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8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Irma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Galvan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Owner/Chef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Irma’s Restaurant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446" y="1825625"/>
            <a:ext cx="6595108" cy="4351338"/>
          </a:xfrm>
        </p:spPr>
      </p:pic>
    </p:spTree>
    <p:extLst>
      <p:ext uri="{BB962C8B-B14F-4D97-AF65-F5344CB8AC3E}">
        <p14:creationId xmlns:p14="http://schemas.microsoft.com/office/powerpoint/2010/main" val="179059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Beatrice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Garza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Former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President/CEO, Association for the Advancement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of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Mexican Americans , Inc.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40558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Leslie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Gaworecki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Table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Talk 2017 Featured Artist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100" y="1841499"/>
            <a:ext cx="3251200" cy="4464336"/>
          </a:xfrm>
        </p:spPr>
      </p:pic>
    </p:spTree>
    <p:extLst>
      <p:ext uri="{BB962C8B-B14F-4D97-AF65-F5344CB8AC3E}">
        <p14:creationId xmlns:p14="http://schemas.microsoft.com/office/powerpoint/2010/main" val="80745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Winell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Herron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Group Vice President of Public Affairs, Diversity,</a:t>
            </a:r>
            <a:b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&amp; Environmental Affairs,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H-E-B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01" y="2113005"/>
            <a:ext cx="2438564" cy="3463171"/>
          </a:xfrm>
        </p:spPr>
      </p:pic>
    </p:spTree>
    <p:extLst>
      <p:ext uri="{BB962C8B-B14F-4D97-AF65-F5344CB8AC3E}">
        <p14:creationId xmlns:p14="http://schemas.microsoft.com/office/powerpoint/2010/main" val="159257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Shezi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Kirmani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MD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Medical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Director, My Pure MD, PLLC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905" y="1825625"/>
            <a:ext cx="3104189" cy="4351338"/>
          </a:xfrm>
        </p:spPr>
      </p:pic>
    </p:spTree>
    <p:extLst>
      <p:ext uri="{BB962C8B-B14F-4D97-AF65-F5344CB8AC3E}">
        <p14:creationId xmlns:p14="http://schemas.microsoft.com/office/powerpoint/2010/main" val="230671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1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Cheryl Mills Knight 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Brand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Director, Kendra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Scott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Jewelry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Content Placeholder 3" descr="Knight_Cheryl Mills 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905" r="-70905"/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12948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Bonna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Kol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President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Asia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Society </a:t>
            </a:r>
            <a:endParaRPr lang="en-US" sz="3600" dirty="0"/>
          </a:p>
        </p:txBody>
      </p:sp>
      <p:pic>
        <p:nvPicPr>
          <p:cNvPr id="4" name="Content Placeholder 3" descr="Kol_Bonn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531" r="-136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90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Rhea Lawson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Director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Houston Public Library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58787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Bridgette Shen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Lee, OD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Owner,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Vision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Optique</a:t>
            </a: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pic>
        <p:nvPicPr>
          <p:cNvPr id="4" name="Content Placeholder 3" descr="Lee_Shen_Bridgitt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48" r="-13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589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 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Nicole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Longnecker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Owner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Nicole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Longnecker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Gallery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3" descr="Longnecker_Nicol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48" r="-13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44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Nancy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Almodovar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       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CEO/President, Nan &amp; Company Properties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09" y="1690688"/>
            <a:ext cx="3387725" cy="4512450"/>
          </a:xfrm>
        </p:spPr>
      </p:pic>
    </p:spTree>
    <p:extLst>
      <p:ext uri="{BB962C8B-B14F-4D97-AF65-F5344CB8AC3E}">
        <p14:creationId xmlns:p14="http://schemas.microsoft.com/office/powerpoint/2010/main" val="165780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6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Marian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Luntz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Curator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Film and Video,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MFAH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Content Placeholder 3" descr="Luntz_Maria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45" r="-131245"/>
          <a:stretch/>
        </p:blipFill>
        <p:spPr>
          <a:xfrm>
            <a:off x="281669" y="2011918"/>
            <a:ext cx="11684453" cy="4279197"/>
          </a:xfrm>
        </p:spPr>
      </p:pic>
    </p:spTree>
    <p:extLst>
      <p:ext uri="{BB962C8B-B14F-4D97-AF65-F5344CB8AC3E}">
        <p14:creationId xmlns:p14="http://schemas.microsoft.com/office/powerpoint/2010/main" val="79649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Ann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MacNaughton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Wealth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Management Advisor, Merrill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Lynch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74185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9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Nina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Magon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Creative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Director/Principal, Contour Interior Design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57" y="1825625"/>
            <a:ext cx="2899085" cy="4351338"/>
          </a:xfrm>
        </p:spPr>
      </p:pic>
    </p:spTree>
    <p:extLst>
      <p:ext uri="{BB962C8B-B14F-4D97-AF65-F5344CB8AC3E}">
        <p14:creationId xmlns:p14="http://schemas.microsoft.com/office/powerpoint/2010/main" val="47657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Lisa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Malosky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Sports Journalist; CEO,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LisaMaloskyProductions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Malosky_Lis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883" r="-83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85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Ashley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McClellan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CEO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The Woman’s Hospital of Texas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723" y="1825625"/>
            <a:ext cx="3086553" cy="4321175"/>
          </a:xfrm>
        </p:spPr>
      </p:pic>
    </p:spTree>
    <p:extLst>
      <p:ext uri="{BB962C8B-B14F-4D97-AF65-F5344CB8AC3E}">
        <p14:creationId xmlns:p14="http://schemas.microsoft.com/office/powerpoint/2010/main" val="276330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Martha Montalvo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Executive Assistant Chief/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Former Interim Chief,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Houston Police Department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966" y="1825625"/>
            <a:ext cx="2890067" cy="4351338"/>
          </a:xfrm>
        </p:spPr>
      </p:pic>
    </p:spTree>
    <p:extLst>
      <p:ext uri="{BB962C8B-B14F-4D97-AF65-F5344CB8AC3E}">
        <p14:creationId xmlns:p14="http://schemas.microsoft.com/office/powerpoint/2010/main" val="10919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Chau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Nguyen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Chief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Marketing Officer, Houston Area Women’s Center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223270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Yudith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Nieto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Community Advocate,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Texas Environmental Justice Advocacy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Services (T.E.J.A.S.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20113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Linda Flores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Olson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Executive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Director, Houston Hispanic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Forum</a:t>
            </a:r>
            <a:endParaRPr lang="en-US" sz="3600" dirty="0"/>
          </a:p>
        </p:txBody>
      </p:sp>
      <p:pic>
        <p:nvPicPr>
          <p:cNvPr id="4" name="Content Placeholder 3" descr="Olson_Linda Flor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32" r="-70832"/>
          <a:stretch>
            <a:fillRect/>
          </a:stretch>
        </p:blipFill>
        <p:spPr>
          <a:xfrm>
            <a:off x="1095060" y="2095107"/>
            <a:ext cx="9864359" cy="4081855"/>
          </a:xfrm>
        </p:spPr>
      </p:pic>
    </p:spTree>
    <p:extLst>
      <p:ext uri="{BB962C8B-B14F-4D97-AF65-F5344CB8AC3E}">
        <p14:creationId xmlns:p14="http://schemas.microsoft.com/office/powerpoint/2010/main" val="33864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Melanie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Espinosa Pang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Co-Chair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Mayor’s LGBTQ Advisory Board; Qualitative Research &amp; Evaluation Manager, The Salvation Army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8699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Lauren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Anderson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Program Manager, ECE, &amp; Former Principal Dancer, Houston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Ballet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812" y="1825625"/>
            <a:ext cx="3950376" cy="4351338"/>
          </a:xfrm>
        </p:spPr>
      </p:pic>
    </p:spTree>
    <p:extLst>
      <p:ext uri="{BB962C8B-B14F-4D97-AF65-F5344CB8AC3E}">
        <p14:creationId xmlns:p14="http://schemas.microsoft.com/office/powerpoint/2010/main" val="200059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Annise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Parker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Former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Houston Mayor;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SVP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&amp;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Chief Strategy Officer, Neighborhood Centers Inc.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234" y="1825625"/>
            <a:ext cx="3579531" cy="4351338"/>
          </a:xfrm>
        </p:spPr>
      </p:pic>
    </p:spTree>
    <p:extLst>
      <p:ext uri="{BB962C8B-B14F-4D97-AF65-F5344CB8AC3E}">
        <p14:creationId xmlns:p14="http://schemas.microsoft.com/office/powerpoint/2010/main" val="381987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Carrin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Patman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Board Chair, Houston METRO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Patman_Carri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32" r="-70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174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Juanita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Rasmus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Pastor,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St.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John’s United Methodist Church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186" y="196831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5366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Maria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Rios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Founder/President/CEO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Nation Waste, Inc.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Rios_Mari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635" r="-98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414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78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Dr. Martha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Serpas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Poet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author of </a:t>
            </a:r>
            <a:r>
              <a:rPr lang="en-US" sz="3600" i="1" dirty="0">
                <a:solidFill>
                  <a:schemeClr val="bg1">
                    <a:lumMod val="10000"/>
                  </a:schemeClr>
                </a:solidFill>
              </a:rPr>
              <a:t>The </a:t>
            </a:r>
            <a:r>
              <a:rPr lang="en-US" sz="3600" i="1" dirty="0" err="1">
                <a:solidFill>
                  <a:schemeClr val="bg1">
                    <a:lumMod val="10000"/>
                  </a:schemeClr>
                </a:solidFill>
              </a:rPr>
              <a:t>Diener</a:t>
            </a:r>
            <a:r>
              <a:rPr lang="en-US" sz="3600" i="1" dirty="0">
                <a:solidFill>
                  <a:schemeClr val="bg1">
                    <a:lumMod val="10000"/>
                  </a:schemeClr>
                </a:solidFill>
              </a:rPr>
              <a:t>;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 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Professor of English, University of Houston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Content Placeholder 6" descr="Serpas_Martha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248" r="-131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07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Carrie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Shoemake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Founding Partner,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GSMA Architects,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Inc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858169"/>
            <a:ext cx="3352800" cy="4286250"/>
          </a:xfrm>
        </p:spPr>
      </p:pic>
    </p:spTree>
    <p:extLst>
      <p:ext uri="{BB962C8B-B14F-4D97-AF65-F5344CB8AC3E}">
        <p14:creationId xmlns:p14="http://schemas.microsoft.com/office/powerpoint/2010/main" val="317052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Carey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Shuart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Owner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Shuart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Farms; Activist,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Shuart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Women’s Archive &amp; Research Collection, UH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Shuart_Care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589" r="-119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63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Deepi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Sidhu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Broadcast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Journalist &amp; Texans Insider, Houston Texans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6" y="1825625"/>
            <a:ext cx="6589968" cy="4351338"/>
          </a:xfrm>
        </p:spPr>
      </p:pic>
    </p:spTree>
    <p:extLst>
      <p:ext uri="{BB962C8B-B14F-4D97-AF65-F5344CB8AC3E}">
        <p14:creationId xmlns:p14="http://schemas.microsoft.com/office/powerpoint/2010/main" val="148657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Kavita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 Singh, PhD</a:t>
            </a:r>
            <a:b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Assistant Professor of English/Caribbean 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38" y="1825625"/>
            <a:ext cx="3769723" cy="4351338"/>
          </a:xfrm>
        </p:spPr>
      </p:pic>
    </p:spTree>
    <p:extLst>
      <p:ext uri="{BB962C8B-B14F-4D97-AF65-F5344CB8AC3E}">
        <p14:creationId xmlns:p14="http://schemas.microsoft.com/office/powerpoint/2010/main" val="25464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Juliet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Stipeche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Director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of Education, City of Houston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tipeche_Julie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040" r="-101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224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Keliy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Anderson-Staley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Assistant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Professor of Photography/Digital Media, </a:t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UH School of 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839" y="1825625"/>
            <a:ext cx="3488322" cy="4351338"/>
          </a:xfrm>
        </p:spPr>
      </p:pic>
    </p:spTree>
    <p:extLst>
      <p:ext uri="{BB962C8B-B14F-4D97-AF65-F5344CB8AC3E}">
        <p14:creationId xmlns:p14="http://schemas.microsoft.com/office/powerpoint/2010/main" val="407542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6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Paula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Sutton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Chairman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of the Board, Interfaith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Ministries for Greater Houston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22" y="2545335"/>
            <a:ext cx="3661569" cy="3661569"/>
          </a:xfrm>
        </p:spPr>
      </p:pic>
    </p:spTree>
    <p:extLst>
      <p:ext uri="{BB962C8B-B14F-4D97-AF65-F5344CB8AC3E}">
        <p14:creationId xmlns:p14="http://schemas.microsoft.com/office/powerpoint/2010/main" val="4257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Hannah Terry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Associate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Pastor,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Fondren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 Apartment Ministry, Westbury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United Methodist Church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Terry_Hannah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89" r="-35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206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Frances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Valdez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Owner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FValdezLaw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PC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Valdez_Franc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832" r="-70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42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Amitha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Verma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CEO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Amitha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Verma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Home Decor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435" y="1825625"/>
            <a:ext cx="6541130" cy="4351338"/>
          </a:xfrm>
        </p:spPr>
      </p:pic>
    </p:spTree>
    <p:extLst>
      <p:ext uri="{BB962C8B-B14F-4D97-AF65-F5344CB8AC3E}">
        <p14:creationId xmlns:p14="http://schemas.microsoft.com/office/powerpoint/2010/main" val="12095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Kiran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Verma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Executive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Chef/Owner, Kiran’s Restaurant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Verma_Kira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547" r="-131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38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Dr.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Alvia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Wardlaw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Director/Curator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University Museum, </a:t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Texas Southern University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bg1">
                    <a:lumMod val="10000"/>
                  </a:schemeClr>
                </a:solidFill>
              </a:rPr>
            </a:b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220" y="1825625"/>
            <a:ext cx="2889560" cy="4351338"/>
          </a:xfrm>
        </p:spPr>
      </p:pic>
    </p:spTree>
    <p:extLst>
      <p:ext uri="{BB962C8B-B14F-4D97-AF65-F5344CB8AC3E}">
        <p14:creationId xmlns:p14="http://schemas.microsoft.com/office/powerpoint/2010/main" val="257217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Beth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White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President/CEO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Houston Parks Board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White_beth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109" r="-111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24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Andrea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White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Editorial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Board, </a:t>
            </a:r>
            <a:r>
              <a:rPr lang="en-US" sz="3600" i="1" dirty="0">
                <a:solidFill>
                  <a:schemeClr val="bg1">
                    <a:lumMod val="10000"/>
                  </a:schemeClr>
                </a:solidFill>
              </a:rPr>
              <a:t>Houston </a:t>
            </a:r>
            <a:r>
              <a:rPr lang="en-US" sz="3600" i="1" dirty="0" smtClean="0">
                <a:solidFill>
                  <a:schemeClr val="bg1">
                    <a:lumMod val="10000"/>
                  </a:schemeClr>
                </a:solidFill>
              </a:rPr>
              <a:t>Chronicle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548" y="1825625"/>
            <a:ext cx="3300903" cy="4351338"/>
          </a:xfrm>
        </p:spPr>
      </p:pic>
    </p:spTree>
    <p:extLst>
      <p:ext uri="{BB962C8B-B14F-4D97-AF65-F5344CB8AC3E}">
        <p14:creationId xmlns:p14="http://schemas.microsoft.com/office/powerpoint/2010/main" val="392170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Dawniel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10000"/>
                  </a:schemeClr>
                </a:solidFill>
              </a:rPr>
              <a:t>Winningham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President/CEO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Wealthy Sisters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inningham_Dawni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17" y="1791368"/>
            <a:ext cx="4416179" cy="44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4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Aimee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Woodall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Executive Director, The Black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Sheep Agency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AimeeOffice[1]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629" r="-71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26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Nory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Angel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Executive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Director &amp; CEO, SER-Jobs for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Progress </a:t>
            </a:r>
            <a:b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66931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Lynn Wyatt </a:t>
            </a:r>
            <a:b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Philanthropist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261" y="1825624"/>
            <a:ext cx="3071729" cy="4304905"/>
          </a:xfrm>
        </p:spPr>
      </p:pic>
    </p:spTree>
    <p:extLst>
      <p:ext uri="{BB962C8B-B14F-4D97-AF65-F5344CB8AC3E}">
        <p14:creationId xmlns:p14="http://schemas.microsoft.com/office/powerpoint/2010/main" val="182174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Kelly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Zúñiga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CEO, Holocaust Museum Houston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Content Placeholder 3" descr="Zuniga_Kell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298" r="-119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219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Rhonda C. Arnold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4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Chief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Municipal Affairs Officer, Houston Airports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966" y="1825625"/>
            <a:ext cx="2890067" cy="4351338"/>
          </a:xfrm>
        </p:spPr>
      </p:pic>
    </p:spTree>
    <p:extLst>
      <p:ext uri="{BB962C8B-B14F-4D97-AF65-F5344CB8AC3E}">
        <p14:creationId xmlns:p14="http://schemas.microsoft.com/office/powerpoint/2010/main" val="422869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669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10000"/>
                  </a:schemeClr>
                </a:solidFill>
              </a:rPr>
              <a:t>Decie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10000"/>
                  </a:schemeClr>
                </a:solidFill>
              </a:rPr>
              <a:t>Autin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Vice 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President, Project </a:t>
            </a:r>
            <a:r>
              <a:rPr lang="en-US" sz="3600" dirty="0" smtClean="0">
                <a:solidFill>
                  <a:schemeClr val="bg1">
                    <a:lumMod val="10000"/>
                  </a:schemeClr>
                </a:solidFill>
              </a:rPr>
              <a:t>Management &amp; Execution, ExxonMobil Development Company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Autin_Decie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589" r="-101589"/>
          <a:stretch>
            <a:fillRect/>
          </a:stretch>
        </p:blipFill>
        <p:spPr>
          <a:xfrm>
            <a:off x="838199" y="1978526"/>
            <a:ext cx="10146091" cy="4198437"/>
          </a:xfrm>
        </p:spPr>
      </p:pic>
    </p:spTree>
    <p:extLst>
      <p:ext uri="{BB962C8B-B14F-4D97-AF65-F5344CB8AC3E}">
        <p14:creationId xmlns:p14="http://schemas.microsoft.com/office/powerpoint/2010/main" val="30231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Devi </a:t>
            </a: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Brown</a:t>
            </a:r>
            <a:b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Radio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Personality,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</a:rPr>
              <a:t>iHeartmedia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; CEO, Karma Bliss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6766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FEE6A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2195</TotalTime>
  <Words>135</Words>
  <Application>Microsoft Macintosh PowerPoint</Application>
  <PresentationFormat>Custom</PresentationFormat>
  <Paragraphs>69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Farida Abjani         CEO, Shining Nightingale</vt:lpstr>
      <vt:lpstr>Nancy Almodovar         CEO/President, Nan &amp; Company Properties</vt:lpstr>
      <vt:lpstr>Lauren Anderson Program Manager, ECE, &amp; Former Principal Dancer, Houston Ballet</vt:lpstr>
      <vt:lpstr>Keliy Anderson-Staley Assistant Professor of Photography/Digital Media,  UH School of Art</vt:lpstr>
      <vt:lpstr>Nory Angel Executive Director &amp; CEO, SER-Jobs for Progress  </vt:lpstr>
      <vt:lpstr>  Rhonda C. Arnold Chief Municipal Affairs Officer, Houston Airports </vt:lpstr>
      <vt:lpstr>Decie Autin Vice President, Project Management &amp; Execution, ExxonMobil Development Company </vt:lpstr>
      <vt:lpstr>  Devi Brown Radio Personality, iHeartmedia; CEO, Karma Bliss</vt:lpstr>
      <vt:lpstr>Marcilynn Burke Associate Dean &amp; Associate Professor of Law,  UH Law Center </vt:lpstr>
      <vt:lpstr> Ellen Cohen Councilwoman, Houston City Council, and Mayor Pro Tem</vt:lpstr>
      <vt:lpstr>Minal Patel Davis Special Advisor to the Mayor on Human Trafficking,  City of Houston</vt:lpstr>
      <vt:lpstr>Shannon Deer Director, Full-Time MBA Program &amp; Accounting Faculty,  Texas A&amp;M University </vt:lpstr>
      <vt:lpstr>Mimi Del Grande Co-Owner, Café Annie </vt:lpstr>
      <vt:lpstr>Susie Distefano Senior Vice President &amp; CEO,  Children’s Memorial Hermann Hospital </vt:lpstr>
      <vt:lpstr>Sissy Farenthold Activist </vt:lpstr>
      <vt:lpstr>  Sameera Faridi Director/Designer, Poshak Fashion &amp; Style </vt:lpstr>
      <vt:lpstr>Debbie Ferguson-McKenzie, UH Women’s Track &amp; Field Coach, 3-time Olympic Medalist</vt:lpstr>
      <vt:lpstr>Julie Baker Finck, PhD President, Barbara Bush Houston Literacy Foundation </vt:lpstr>
      <vt:lpstr>Irma Galvan Owner/Chef, Irma’s Restaurant </vt:lpstr>
      <vt:lpstr>Beatrice Garza Former President/CEO, Association for the Advancement of Mexican Americans , Inc. </vt:lpstr>
      <vt:lpstr>  Leslie Gaworecki Table Talk 2017 Featured Artist </vt:lpstr>
      <vt:lpstr>Winell Herron Group Vice President of Public Affairs, Diversity, &amp; Environmental Affairs, H-E-B </vt:lpstr>
      <vt:lpstr>Shezi Kirmani, MD Medical Director, My Pure MD, PLLC </vt:lpstr>
      <vt:lpstr>Cheryl Mills Knight  Brand Director, Kendra Scott Jewelry</vt:lpstr>
      <vt:lpstr>Bonna Kol President, Asia Society </vt:lpstr>
      <vt:lpstr> Rhea Lawson Director, Houston Public Library</vt:lpstr>
      <vt:lpstr>  Bridgette Shen Lee, OD Owner, Vision Optique </vt:lpstr>
      <vt:lpstr>  Nicole Longnecker Owner, Nicole Longnecker Gallery </vt:lpstr>
      <vt:lpstr>Marian Luntz Curator, Film and Video,  MFAH </vt:lpstr>
      <vt:lpstr>Ann MacNaughton Wealth Management Advisor, Merrill Lynch</vt:lpstr>
      <vt:lpstr>Nina Magon Creative Director/Principal, Contour Interior Design </vt:lpstr>
      <vt:lpstr>Lisa Malosky Sports Journalist; CEO, LisaMaloskyProductions </vt:lpstr>
      <vt:lpstr>Ashley McClellan CEO, The Woman’s Hospital of Texas </vt:lpstr>
      <vt:lpstr>Martha Montalvo Executive Assistant Chief/Former Interim Chief,  Houston Police Department </vt:lpstr>
      <vt:lpstr>Chau Nguyen Chief Marketing Officer, Houston Area Women’s Center </vt:lpstr>
      <vt:lpstr>Yudith Nieto Community Advocate, Texas Environmental Justice Advocacy Services (T.E.J.A.S.)</vt:lpstr>
      <vt:lpstr>Linda Flores Olson Executive Director, Houston Hispanic Forum</vt:lpstr>
      <vt:lpstr>  Melanie Espinosa Pang Co-Chair, Mayor’s LGBTQ Advisory Board; Qualitative Research &amp; Evaluation Manager, The Salvation Army </vt:lpstr>
      <vt:lpstr>Annise Parker Former Houston Mayor; SVP &amp;  Chief Strategy Officer, Neighborhood Centers Inc. </vt:lpstr>
      <vt:lpstr>Carrin Patman Board Chair, Houston METRO </vt:lpstr>
      <vt:lpstr>Juanita Rasmus Pastor, St. John’s United Methodist Church</vt:lpstr>
      <vt:lpstr>Maria Rios Founder/President/CEO, Nation Waste, Inc. </vt:lpstr>
      <vt:lpstr>Dr. Martha Serpas, Poet, author of The Diener;   Professor of English, University of Houston </vt:lpstr>
      <vt:lpstr>Carrie Shoemake Founding Partner, GSMA Architects, Inc.</vt:lpstr>
      <vt:lpstr>Carey Shuart Owner, Shuart Farms; Activist,  Shuart Women’s Archive &amp; Research Collection, UH </vt:lpstr>
      <vt:lpstr>Deepi Sidhu Broadcast Journalist &amp; Texans Insider, Houston Texans </vt:lpstr>
      <vt:lpstr>Kavita Singh, PhD Assistant Professor of English/Caribbean Studies </vt:lpstr>
      <vt:lpstr>Juliet Stipeche Director of Education, City of Houston </vt:lpstr>
      <vt:lpstr>  Paula Sutton Chairman of the Board, Interfaith Ministries for Greater Houston </vt:lpstr>
      <vt:lpstr>Hannah Terry Associate Pastor, Fondren Apartment Ministry, Westbury United Methodist Church </vt:lpstr>
      <vt:lpstr>  Frances Valdez Owner, FValdezLaw PC   </vt:lpstr>
      <vt:lpstr>Amitha Verma CEO, Amitha Verma Home Decor </vt:lpstr>
      <vt:lpstr>  Kiran Verma Executive Chef/Owner, Kiran’s Restaurant </vt:lpstr>
      <vt:lpstr>Dr. Alvia Wardlaw,  Director/Curator, University Museum,  Texas Southern University </vt:lpstr>
      <vt:lpstr>Beth White President/CEO, Houston Parks Board </vt:lpstr>
      <vt:lpstr>Andrea White Editorial Board, Houston Chronicle</vt:lpstr>
      <vt:lpstr>Dawniel Winningham President/CEO, Wealthy Sisters Network</vt:lpstr>
      <vt:lpstr>Aimee Woodall Executive Director, The Black Sheep Agency </vt:lpstr>
      <vt:lpstr>Lynn Wyatt  Philanthropist </vt:lpstr>
      <vt:lpstr>Kelly Zúñiga CEO, Holocaust Museum Houston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Mccloud, Ayanna</dc:creator>
  <cp:lastModifiedBy>Flor Velasquez</cp:lastModifiedBy>
  <cp:revision>57</cp:revision>
  <dcterms:created xsi:type="dcterms:W3CDTF">2017-02-17T17:16:29Z</dcterms:created>
  <dcterms:modified xsi:type="dcterms:W3CDTF">2017-03-03T17:24:58Z</dcterms:modified>
</cp:coreProperties>
</file>